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26a742c0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26a742c0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25" y="-49850"/>
            <a:ext cx="9216625" cy="519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